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9"/>
  </p:notesMasterIdLst>
  <p:sldIdLst>
    <p:sldId id="256" r:id="rId2"/>
    <p:sldId id="320" r:id="rId3"/>
    <p:sldId id="258" r:id="rId4"/>
    <p:sldId id="261" r:id="rId5"/>
    <p:sldId id="262" r:id="rId6"/>
    <p:sldId id="257" r:id="rId7"/>
    <p:sldId id="260" r:id="rId8"/>
    <p:sldId id="292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93" r:id="rId17"/>
    <p:sldId id="269" r:id="rId18"/>
    <p:sldId id="270" r:id="rId19"/>
    <p:sldId id="272" r:id="rId20"/>
    <p:sldId id="274" r:id="rId21"/>
    <p:sldId id="287" r:id="rId22"/>
    <p:sldId id="273" r:id="rId23"/>
    <p:sldId id="288" r:id="rId24"/>
    <p:sldId id="289" r:id="rId25"/>
    <p:sldId id="291" r:id="rId26"/>
    <p:sldId id="294" r:id="rId27"/>
    <p:sldId id="290" r:id="rId28"/>
    <p:sldId id="275" r:id="rId29"/>
    <p:sldId id="295" r:id="rId30"/>
    <p:sldId id="277" r:id="rId31"/>
    <p:sldId id="305" r:id="rId32"/>
    <p:sldId id="306" r:id="rId33"/>
    <p:sldId id="314" r:id="rId34"/>
    <p:sldId id="307" r:id="rId35"/>
    <p:sldId id="308" r:id="rId36"/>
    <p:sldId id="309" r:id="rId37"/>
    <p:sldId id="316" r:id="rId38"/>
    <p:sldId id="315" r:id="rId39"/>
    <p:sldId id="317" r:id="rId40"/>
    <p:sldId id="318" r:id="rId41"/>
    <p:sldId id="286" r:id="rId42"/>
    <p:sldId id="296" r:id="rId43"/>
    <p:sldId id="297" r:id="rId44"/>
    <p:sldId id="298" r:id="rId45"/>
    <p:sldId id="299" r:id="rId46"/>
    <p:sldId id="300" r:id="rId47"/>
    <p:sldId id="301" r:id="rId48"/>
    <p:sldId id="303" r:id="rId49"/>
    <p:sldId id="302" r:id="rId50"/>
    <p:sldId id="319" r:id="rId51"/>
    <p:sldId id="323" r:id="rId52"/>
    <p:sldId id="312" r:id="rId53"/>
    <p:sldId id="321" r:id="rId54"/>
    <p:sldId id="326" r:id="rId55"/>
    <p:sldId id="325" r:id="rId56"/>
    <p:sldId id="32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9331" autoAdjust="0"/>
  </p:normalViewPr>
  <p:slideViewPr>
    <p:cSldViewPr snapToGrid="0">
      <p:cViewPr varScale="1">
        <p:scale>
          <a:sx n="96" d="100"/>
          <a:sy n="96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D5E3-F7B9-411D-BB4C-14303ECFB1B8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4146-6654-4608-B056-2AB0498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:echo "Hello world“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 g:Greet(fullname) abort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s:greeting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a:name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g:Greet("world")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</a:t>
            </a:r>
          </a:p>
          <a:p>
            <a:r>
              <a:rPr lang="en-US" dirty="0"/>
              <a:t>    throw 'this is an error message'</a:t>
            </a:r>
          </a:p>
          <a:p>
            <a:r>
              <a:rPr lang="en-US" dirty="0"/>
              <a:t>catch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v:exception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v:throwpoint</a:t>
            </a:r>
          </a:p>
          <a:p>
            <a:r>
              <a:rPr lang="en-US" dirty="0" err="1"/>
              <a:t>endtry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2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</a:t>
            </a:r>
          </a:p>
          <a:p>
            <a:r>
              <a:rPr lang="en-US" dirty="0"/>
              <a:t>    function g:hello() abort</a:t>
            </a:r>
          </a:p>
          <a:p>
            <a:r>
              <a:rPr lang="en-US" dirty="0"/>
              <a:t>    </a:t>
            </a:r>
            <a:r>
              <a:rPr lang="en-US" dirty="0" err="1"/>
              <a:t>endfunction</a:t>
            </a:r>
            <a:endParaRPr lang="en-US" dirty="0"/>
          </a:p>
          <a:p>
            <a:r>
              <a:rPr lang="en-US" dirty="0"/>
              <a:t>    </a:t>
            </a:r>
          </a:p>
          <a:p>
            <a:r>
              <a:rPr lang="en-US" dirty="0"/>
              <a:t>    call g:hello()</a:t>
            </a:r>
          </a:p>
          <a:p>
            <a:r>
              <a:rPr lang="en-US" dirty="0"/>
              <a:t>catch /E128/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'caught E128:'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v:exception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v:throwpoint</a:t>
            </a:r>
          </a:p>
          <a:p>
            <a:r>
              <a:rPr lang="en-US" dirty="0"/>
              <a:t>catch /.*/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'catch'</a:t>
            </a:r>
          </a:p>
          <a:p>
            <a:r>
              <a:rPr lang="en-US" dirty="0"/>
              <a:t>finally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'finally'</a:t>
            </a:r>
          </a:p>
          <a:p>
            <a:r>
              <a:rPr lang="en-US" dirty="0" err="1"/>
              <a:t>endtry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function! s:log(message, ...) abort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a:message</a:t>
            </a:r>
          </a:p>
          <a:p>
            <a:r>
              <a:rPr lang="en-US" dirty="0"/>
              <a:t>    if a:0 &gt; 0</a:t>
            </a:r>
          </a:p>
          <a:p>
            <a:r>
              <a:rPr lang="en-US" dirty="0"/>
              <a:t>       </a:t>
            </a:r>
            <a:r>
              <a:rPr lang="en-US" dirty="0" err="1"/>
              <a:t>echom</a:t>
            </a:r>
            <a:r>
              <a:rPr lang="en-US" dirty="0"/>
              <a:t> a:1</a:t>
            </a:r>
          </a:p>
          <a:p>
            <a:r>
              <a:rPr lang="en-US" dirty="0"/>
              <a:t>    endif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s:log("invalid error")</a:t>
            </a:r>
          </a:p>
          <a:p>
            <a:r>
              <a:rPr lang="en-US" dirty="0"/>
              <a:t>call s:log("invalid buffer",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function! s:log(message, ...) abort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a:message</a:t>
            </a:r>
          </a:p>
          <a:p>
            <a:r>
              <a:rPr lang="en-US" dirty="0"/>
              <a:t>    if a:0 &gt; 2 | return | endif</a:t>
            </a:r>
          </a:p>
          <a:p>
            <a:r>
              <a:rPr lang="en-US" dirty="0"/>
              <a:t>    if a:0 &gt; 0 | </a:t>
            </a:r>
            <a:r>
              <a:rPr lang="en-US" dirty="0" err="1"/>
              <a:t>echom</a:t>
            </a:r>
            <a:r>
              <a:rPr lang="en-US" dirty="0"/>
              <a:t> a:1 | endif</a:t>
            </a:r>
          </a:p>
          <a:p>
            <a:r>
              <a:rPr lang="en-US" dirty="0"/>
              <a:t>    if a:0 &gt; 1 | </a:t>
            </a:r>
            <a:r>
              <a:rPr lang="en-US" dirty="0" err="1"/>
              <a:t>echom</a:t>
            </a:r>
            <a:r>
              <a:rPr lang="en-US" dirty="0"/>
              <a:t> a:2 | endif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s:log("invalid error")</a:t>
            </a:r>
          </a:p>
          <a:p>
            <a:r>
              <a:rPr lang="en-US" dirty="0"/>
              <a:t>call s:log("invalid buffer",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function! s:log(message, ...) abort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a:message</a:t>
            </a:r>
          </a:p>
          <a:p>
            <a:r>
              <a:rPr lang="en-US" dirty="0"/>
              <a:t>    for l:item in a:000</a:t>
            </a:r>
          </a:p>
          <a:p>
            <a:r>
              <a:rPr lang="en-US" dirty="0"/>
              <a:t>        </a:t>
            </a:r>
            <a:r>
              <a:rPr lang="en-US" dirty="0" err="1"/>
              <a:t>echom</a:t>
            </a:r>
            <a:r>
              <a:rPr lang="en-US" dirty="0"/>
              <a:t> l:item</a:t>
            </a:r>
          </a:p>
          <a:p>
            <a:r>
              <a:rPr lang="en-US" dirty="0"/>
              <a:t>    </a:t>
            </a:r>
            <a:r>
              <a:rPr lang="en-US" dirty="0" err="1"/>
              <a:t>endfor</a:t>
            </a:r>
            <a:endParaRPr lang="en-US" dirty="0"/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s:log("invalid error")</a:t>
            </a:r>
          </a:p>
          <a:p>
            <a:r>
              <a:rPr lang="en-US" dirty="0"/>
              <a:t>call s:log("invalid buffer", 1)</a:t>
            </a:r>
          </a:p>
          <a:p>
            <a:r>
              <a:rPr lang="en-US" dirty="0"/>
              <a:t>call s:log("invalid buffer", 1, 2, "three")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2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msg = 'Hello' . ' ' . 'world'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</a:t>
            </a:r>
            <a:r>
              <a:rPr lang="en-US" dirty="0" err="1"/>
              <a:t>noignorecase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function! s:log(word) abort</a:t>
            </a:r>
          </a:p>
          <a:p>
            <a:r>
              <a:rPr lang="en-US" dirty="0"/>
              <a:t>    if a:word == 'one'</a:t>
            </a:r>
          </a:p>
          <a:p>
            <a:r>
              <a:rPr lang="en-US" dirty="0"/>
              <a:t>        </a:t>
            </a:r>
            <a:r>
              <a:rPr lang="en-US" dirty="0" err="1"/>
              <a:t>echom</a:t>
            </a:r>
            <a:r>
              <a:rPr lang="en-US" dirty="0"/>
              <a:t> '1'</a:t>
            </a:r>
          </a:p>
          <a:p>
            <a:r>
              <a:rPr lang="en-US" dirty="0"/>
              <a:t>    elseif a:word == 'two'</a:t>
            </a:r>
          </a:p>
          <a:p>
            <a:r>
              <a:rPr lang="en-US" dirty="0"/>
              <a:t>        </a:t>
            </a:r>
            <a:r>
              <a:rPr lang="en-US" dirty="0" err="1"/>
              <a:t>echom</a:t>
            </a:r>
            <a:r>
              <a:rPr lang="en-US" dirty="0"/>
              <a:t> '2'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</a:t>
            </a:r>
            <a:r>
              <a:rPr lang="en-US" dirty="0" err="1"/>
              <a:t>echom</a:t>
            </a:r>
            <a:r>
              <a:rPr lang="en-US" dirty="0"/>
              <a:t> 'unknown'</a:t>
            </a:r>
          </a:p>
          <a:p>
            <a:r>
              <a:rPr lang="en-US" dirty="0"/>
              <a:t>    endif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s:log('one')</a:t>
            </a:r>
          </a:p>
          <a:p>
            <a:r>
              <a:rPr lang="en-US" dirty="0"/>
              <a:t>call s:log('One')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'hello\</a:t>
            </a:r>
            <a:r>
              <a:rPr lang="en-US" dirty="0" err="1"/>
              <a:t>nworld</a:t>
            </a:r>
            <a:r>
              <a:rPr lang="en-US" dirty="0"/>
              <a:t>'</a:t>
            </a:r>
          </a:p>
          <a:p>
            <a:r>
              <a:rPr lang="en-US" dirty="0"/>
              <a:t>" prints</a:t>
            </a:r>
          </a:p>
          <a:p>
            <a:r>
              <a:rPr lang="en-US" dirty="0"/>
              <a:t>" hello\</a:t>
            </a:r>
            <a:r>
              <a:rPr lang="en-US" dirty="0" err="1"/>
              <a:t>nworld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echo "hello\</a:t>
            </a:r>
            <a:r>
              <a:rPr lang="en-US" dirty="0" err="1"/>
              <a:t>nworld</a:t>
            </a:r>
            <a:r>
              <a:rPr lang="en-US" dirty="0"/>
              <a:t>"</a:t>
            </a:r>
          </a:p>
          <a:p>
            <a:r>
              <a:rPr lang="en-US" dirty="0"/>
              <a:t>" prints:</a:t>
            </a:r>
          </a:p>
          <a:p>
            <a:r>
              <a:rPr lang="en-US" dirty="0"/>
              <a:t>" hello</a:t>
            </a:r>
          </a:p>
          <a:p>
            <a:r>
              <a:rPr lang="en-US" dirty="0"/>
              <a:t>" world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2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message = "</a:t>
            </a:r>
            <a:r>
              <a:rPr lang="en-US" dirty="0" err="1"/>
              <a:t>helloworld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 err="1"/>
              <a:t>echom</a:t>
            </a:r>
            <a:r>
              <a:rPr lang="en-US" dirty="0"/>
              <a:t> message[0:4]</a:t>
            </a:r>
          </a:p>
          <a:p>
            <a:r>
              <a:rPr lang="en-US" dirty="0"/>
              <a:t>" hello</a:t>
            </a:r>
          </a:p>
          <a:p>
            <a:endParaRPr lang="en-US" dirty="0"/>
          </a:p>
          <a:p>
            <a:r>
              <a:rPr lang="en-US" dirty="0" err="1"/>
              <a:t>echom</a:t>
            </a:r>
            <a:r>
              <a:rPr lang="en-US" dirty="0"/>
              <a:t> message[5:]</a:t>
            </a:r>
          </a:p>
          <a:p>
            <a:r>
              <a:rPr lang="en-US" dirty="0"/>
              <a:t>" world</a:t>
            </a:r>
          </a:p>
          <a:p>
            <a:endParaRPr lang="en-US" dirty="0"/>
          </a:p>
          <a:p>
            <a:r>
              <a:rPr lang="en-US" dirty="0" err="1"/>
              <a:t>echom</a:t>
            </a:r>
            <a:r>
              <a:rPr lang="en-US" dirty="0"/>
              <a:t> message[-5:]</a:t>
            </a:r>
          </a:p>
          <a:p>
            <a:r>
              <a:rPr lang="en-US" dirty="0"/>
              <a:t>" world</a:t>
            </a:r>
          </a:p>
          <a:p>
            <a:endParaRPr lang="en-US" dirty="0"/>
          </a:p>
          <a:p>
            <a:r>
              <a:rPr lang="en-US" dirty="0" err="1"/>
              <a:t>echom</a:t>
            </a:r>
            <a:r>
              <a:rPr lang="en-US" dirty="0"/>
              <a:t> message[:-6]</a:t>
            </a:r>
          </a:p>
          <a:p>
            <a:r>
              <a:rPr lang="en-US" dirty="0"/>
              <a:t>" hello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string = "String"</a:t>
            </a:r>
          </a:p>
          <a:p>
            <a:r>
              <a:rPr lang="en-US" dirty="0"/>
              <a:t>let number = 1</a:t>
            </a:r>
          </a:p>
          <a:p>
            <a:r>
              <a:rPr lang="en-US" dirty="0"/>
              <a:t>let float = 1.0</a:t>
            </a:r>
          </a:p>
          <a:p>
            <a:r>
              <a:rPr lang="en-US" dirty="0"/>
              <a:t>let list = [1, 2, "hello", "world" ]</a:t>
            </a:r>
          </a:p>
          <a:p>
            <a:r>
              <a:rPr lang="en-US" dirty="0"/>
              <a:t>let dictionary = { "message": "hello world"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02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v:t_string</a:t>
            </a: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'world'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timer_start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s:timer_callback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timer_callback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name???'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7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timer_start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s:timer_callback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[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timer_callback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name, timer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'</a:t>
            </a:r>
            <a:r>
              <a:rPr lang="en-US" altLang="en-US" sz="1200" dirty="0">
                <a:solidFill>
                  <a:srgbClr val="2AA198"/>
                </a:solidFill>
                <a:latin typeface="Courier New" panose="02070309020205020404" pitchFamily="49" charset="0"/>
              </a:rPr>
              <a:t> 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AA198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5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timer_start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s:timer_callback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)})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timer_callback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s:cursor_moved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CB4B16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"cursor moved"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9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mygroup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END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"cursor moved"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35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mygroup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END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"cursor moved"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35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helloworld</a:t>
            </a:r>
            <a:endParaRPr lang="en-US" dirty="0"/>
          </a:p>
          <a:p>
            <a:r>
              <a:rPr lang="en-US" dirty="0"/>
              <a:t>|--plugin/</a:t>
            </a:r>
            <a:r>
              <a:rPr lang="en-US" dirty="0" err="1"/>
              <a:t>helloworld.vim</a:t>
            </a:r>
            <a:endParaRPr lang="en-US" dirty="0"/>
          </a:p>
          <a:p>
            <a:r>
              <a:rPr lang="en-US" dirty="0"/>
              <a:t>|--doc/helloworld.txt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9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exists('</a:t>
            </a:r>
            <a:r>
              <a:rPr lang="en-US" dirty="0" err="1"/>
              <a:t>g:loaded_helloworld</a:t>
            </a:r>
            <a:r>
              <a:rPr lang="en-US" dirty="0"/>
              <a:t>') | return | endif</a:t>
            </a:r>
          </a:p>
          <a:p>
            <a:r>
              <a:rPr lang="en-US" dirty="0"/>
              <a:t>let g:loaded_helloworld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exists('</a:t>
            </a:r>
            <a:r>
              <a:rPr lang="en-US" dirty="0" err="1"/>
              <a:t>g:loaded_helloworld</a:t>
            </a:r>
            <a:r>
              <a:rPr lang="en-US" dirty="0"/>
              <a:t>') | finish | endif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g:loaded_helloworld = 1</a:t>
            </a:r>
          </a:p>
          <a:p>
            <a:endParaRPr lang="en-US" dirty="0"/>
          </a:p>
          <a:p>
            <a:r>
              <a:rPr lang="en-US" dirty="0"/>
              <a:t>" user can now call using :Greet command</a:t>
            </a:r>
          </a:p>
          <a:p>
            <a:r>
              <a:rPr lang="en-US" dirty="0"/>
              <a:t>command Greet call s:greet()</a:t>
            </a:r>
          </a:p>
          <a:p>
            <a:endParaRPr lang="en-US" dirty="0"/>
          </a:p>
          <a:p>
            <a:r>
              <a:rPr lang="en-US" dirty="0"/>
              <a:t>function! s:greet() abort</a:t>
            </a:r>
          </a:p>
          <a:p>
            <a:r>
              <a:rPr lang="en-US" dirty="0"/>
              <a:t>   </a:t>
            </a:r>
            <a:r>
              <a:rPr lang="en-US" dirty="0" err="1"/>
              <a:t>echom</a:t>
            </a:r>
            <a:r>
              <a:rPr lang="en-US" dirty="0"/>
              <a:t> 'hello world'</a:t>
            </a:r>
          </a:p>
          <a:p>
            <a:r>
              <a:rPr lang="en-US" dirty="0" err="1"/>
              <a:t>endfunction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6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list with default values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[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\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dictionary default values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dictionary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{</a:t>
            </a: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"message"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2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helloworld</a:t>
            </a:r>
            <a:endParaRPr lang="en-US" dirty="0"/>
          </a:p>
          <a:p>
            <a:r>
              <a:rPr lang="en-US" dirty="0"/>
              <a:t>|--autoload/</a:t>
            </a:r>
            <a:r>
              <a:rPr lang="en-US" dirty="0" err="1"/>
              <a:t>helloworld</a:t>
            </a:r>
            <a:r>
              <a:rPr lang="en-US" dirty="0"/>
              <a:t>/</a:t>
            </a:r>
            <a:r>
              <a:rPr lang="en-US" dirty="0" err="1"/>
              <a:t>greetings.vim</a:t>
            </a:r>
            <a:endParaRPr lang="en-US" dirty="0"/>
          </a:p>
          <a:p>
            <a:r>
              <a:rPr lang="en-US" dirty="0"/>
              <a:t>|--plugin/</a:t>
            </a:r>
            <a:r>
              <a:rPr lang="en-US" dirty="0" err="1"/>
              <a:t>helloworld.vim</a:t>
            </a:r>
            <a:endParaRPr lang="en-US" dirty="0"/>
          </a:p>
          <a:p>
            <a:r>
              <a:rPr lang="en-US" dirty="0"/>
              <a:t>|--doc/helloworld.txt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7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 </a:t>
            </a:r>
            <a:r>
              <a:rPr lang="en-US" dirty="0" err="1"/>
              <a:t>auoload</a:t>
            </a:r>
            <a:r>
              <a:rPr lang="en-US" dirty="0"/>
              <a:t>/</a:t>
            </a:r>
            <a:r>
              <a:rPr lang="en-US" dirty="0" err="1"/>
              <a:t>helloworld</a:t>
            </a:r>
            <a:r>
              <a:rPr lang="en-US" dirty="0"/>
              <a:t>/</a:t>
            </a:r>
            <a:r>
              <a:rPr lang="en-US" dirty="0" err="1"/>
              <a:t>greetings.vim</a:t>
            </a:r>
            <a:endParaRPr lang="en-US" dirty="0"/>
          </a:p>
          <a:p>
            <a:r>
              <a:rPr lang="en-US" dirty="0"/>
              <a:t>function </a:t>
            </a:r>
            <a:r>
              <a:rPr lang="en-US" dirty="0" err="1"/>
              <a:t>helloworld#greetings#good_morning</a:t>
            </a:r>
            <a:r>
              <a:rPr lang="en-US" dirty="0"/>
              <a:t>() abort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'Good morning'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" plugin/</a:t>
            </a:r>
            <a:r>
              <a:rPr lang="en-US" dirty="0" err="1"/>
              <a:t>helloworld.vim</a:t>
            </a:r>
            <a:endParaRPr lang="en-US" dirty="0"/>
          </a:p>
          <a:p>
            <a:r>
              <a:rPr lang="en-US" dirty="0"/>
              <a:t>command Greet call </a:t>
            </a:r>
            <a:r>
              <a:rPr lang="en-US" dirty="0" err="1"/>
              <a:t>helloworld#greetings#good_morning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7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helloworld#greetings#good_morning</a:t>
            </a:r>
            <a:r>
              <a:rPr lang="en-US" dirty="0"/>
              <a:t>() abort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'Good morning'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function! </a:t>
            </a:r>
            <a:r>
              <a:rPr lang="en-US" dirty="0" err="1"/>
              <a:t>helloworld#greetings#good_afternoon</a:t>
            </a:r>
            <a:r>
              <a:rPr lang="en-US" dirty="0"/>
              <a:t>() abort</a:t>
            </a:r>
          </a:p>
          <a:p>
            <a:r>
              <a:rPr lang="en-US" dirty="0"/>
              <a:t>    call s:good_afternoon()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function! s:good_afternoon()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'Good afternoon'</a:t>
            </a:r>
          </a:p>
          <a:p>
            <a:r>
              <a:rPr lang="en-US" dirty="0" err="1"/>
              <a:t>endfunction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8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helloworld</a:t>
            </a:r>
            <a:endParaRPr lang="en-US" dirty="0"/>
          </a:p>
          <a:p>
            <a:r>
              <a:rPr lang="en-US" dirty="0"/>
              <a:t>|--autoload/</a:t>
            </a:r>
            <a:r>
              <a:rPr lang="en-US" dirty="0" err="1"/>
              <a:t>helloworld</a:t>
            </a:r>
            <a:r>
              <a:rPr lang="en-US" dirty="0"/>
              <a:t>/</a:t>
            </a:r>
            <a:r>
              <a:rPr lang="en-US" dirty="0" err="1"/>
              <a:t>greetings.vim</a:t>
            </a:r>
            <a:endParaRPr lang="en-US" dirty="0"/>
          </a:p>
          <a:p>
            <a:r>
              <a:rPr lang="en-US" dirty="0"/>
              <a:t>|--autoload/</a:t>
            </a:r>
            <a:r>
              <a:rPr lang="en-US" dirty="0" err="1"/>
              <a:t>helloworld</a:t>
            </a:r>
            <a:r>
              <a:rPr lang="en-US" dirty="0"/>
              <a:t>/</a:t>
            </a:r>
            <a:r>
              <a:rPr lang="en-US" dirty="0" err="1"/>
              <a:t>utils.vim</a:t>
            </a:r>
            <a:endParaRPr lang="en-US" dirty="0"/>
          </a:p>
          <a:p>
            <a:r>
              <a:rPr lang="en-US" dirty="0"/>
              <a:t>|--plugin/</a:t>
            </a:r>
            <a:r>
              <a:rPr lang="en-US" dirty="0" err="1"/>
              <a:t>helloworld.vim</a:t>
            </a:r>
            <a:endParaRPr lang="en-US" dirty="0"/>
          </a:p>
          <a:p>
            <a:r>
              <a:rPr lang="en-US" dirty="0"/>
              <a:t>|--doc/helloworld.txt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5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function! </a:t>
            </a:r>
            <a:r>
              <a:rPr lang="en-US" dirty="0" err="1"/>
              <a:t>helloworld#greetings#greet</a:t>
            </a:r>
            <a:r>
              <a:rPr lang="en-US" dirty="0"/>
              <a:t>() abort</a:t>
            </a:r>
          </a:p>
          <a:p>
            <a:r>
              <a:rPr lang="en-US" dirty="0"/>
              <a:t>    let l:hour = </a:t>
            </a:r>
            <a:r>
              <a:rPr lang="en-US" dirty="0" err="1"/>
              <a:t>helloworld#greetings#utils#get_hour</a:t>
            </a:r>
            <a:r>
              <a:rPr lang="en-US" dirty="0"/>
              <a:t>()</a:t>
            </a:r>
          </a:p>
          <a:p>
            <a:r>
              <a:rPr lang="en-US" dirty="0"/>
              <a:t>    if l:hour &lt; 10</a:t>
            </a:r>
          </a:p>
          <a:p>
            <a:r>
              <a:rPr lang="en-US" dirty="0"/>
              <a:t>        call </a:t>
            </a:r>
            <a:r>
              <a:rPr lang="en-US" dirty="0" err="1"/>
              <a:t>helloworld#greetings#good_morning</a:t>
            </a:r>
            <a:r>
              <a:rPr lang="en-US" dirty="0"/>
              <a:t>()</a:t>
            </a:r>
          </a:p>
          <a:p>
            <a:r>
              <a:rPr lang="en-US" dirty="0"/>
              <a:t>    elseif l:hour &lt; 17</a:t>
            </a:r>
          </a:p>
          <a:p>
            <a:r>
              <a:rPr lang="en-US" dirty="0"/>
              <a:t>        call </a:t>
            </a:r>
            <a:r>
              <a:rPr lang="en-US" dirty="0" err="1"/>
              <a:t>helloworld#greetings#good_afternoon</a:t>
            </a:r>
            <a:r>
              <a:rPr lang="en-US" dirty="0"/>
              <a:t>()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</a:t>
            </a:r>
            <a:r>
              <a:rPr lang="en-US" dirty="0" err="1"/>
              <a:t>echom</a:t>
            </a:r>
            <a:r>
              <a:rPr lang="en-US" dirty="0"/>
              <a:t> 'Good evening'</a:t>
            </a:r>
          </a:p>
          <a:p>
            <a:r>
              <a:rPr lang="en-US" dirty="0"/>
              <a:t>    endif</a:t>
            </a:r>
          </a:p>
          <a:p>
            <a:r>
              <a:rPr lang="en-US" dirty="0" err="1"/>
              <a:t>endfunction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7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nnoremap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&lt;plug&gt;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-greet) 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&lt;c-u&gt;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call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helloworld#greetings#greet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cr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hasmapto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'&lt;Plug&gt;(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-greet)'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'n'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&amp;&amp;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mapcheck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"&lt;F9&gt;"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"n"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nmap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&lt;silent&gt;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&lt;F9&gt;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&lt;plug&gt;(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-greet)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6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has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nvim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'in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neovim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'vim'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has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'patch-8.1.889'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'has patch 8.1.889'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'timer'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'vim compiled with timer required'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'##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TextChangedP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TextChangedP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s:on_text_changed_p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 assigning list default values</a:t>
            </a:r>
          </a:p>
          <a:p>
            <a:r>
              <a:rPr lang="en-US" dirty="0"/>
              <a:t>let list = [</a:t>
            </a:r>
          </a:p>
          <a:p>
            <a:r>
              <a:rPr lang="en-US" dirty="0"/>
              <a:t>    \ 1,       " first</a:t>
            </a:r>
          </a:p>
          <a:p>
            <a:r>
              <a:rPr lang="en-US" dirty="0"/>
              <a:t>    \ 2,       " second</a:t>
            </a:r>
          </a:p>
          <a:p>
            <a:r>
              <a:rPr lang="en-US" dirty="0"/>
              <a:t>    \ "hello", " third</a:t>
            </a:r>
          </a:p>
          <a:p>
            <a:r>
              <a:rPr lang="en-US" dirty="0"/>
              <a:t>    \ "world"  " forth</a:t>
            </a:r>
          </a:p>
          <a:p>
            <a:r>
              <a:rPr lang="en-US" dirty="0"/>
              <a:t>    \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let t = v:true</a:t>
            </a:r>
          </a:p>
          <a:p>
            <a:r>
              <a:rPr lang="da-DK" dirty="0"/>
              <a:t>let f = v:false</a:t>
            </a:r>
          </a:p>
          <a:p>
            <a:r>
              <a:rPr lang="da-DK" dirty="0"/>
              <a:t>let n = v:null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g:global_var = "global variable accessible across all script"</a:t>
            </a:r>
          </a:p>
          <a:p>
            <a:r>
              <a:rPr lang="en-US" dirty="0"/>
              <a:t>let s:script_var = "script level variable accessible across the entire script/file"</a:t>
            </a:r>
          </a:p>
          <a:p>
            <a:r>
              <a:rPr lang="en-US" dirty="0"/>
              <a:t>let l:local_var = "local variable accessible only in the scope"</a:t>
            </a:r>
          </a:p>
          <a:p>
            <a:endParaRPr lang="en-US" dirty="0"/>
          </a:p>
          <a:p>
            <a:r>
              <a:rPr lang="en-US" dirty="0"/>
              <a:t>let b:buffer_var = "buffer scope"</a:t>
            </a:r>
          </a:p>
          <a:p>
            <a:r>
              <a:rPr lang="en-US" dirty="0"/>
              <a:t>let w:window_var = "window scope"</a:t>
            </a:r>
          </a:p>
          <a:p>
            <a:r>
              <a:rPr lang="en-US" dirty="0"/>
              <a:t>let t:tab_var = "tab scope"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s:greeting = 'Hello'</a:t>
            </a:r>
          </a:p>
          <a:p>
            <a:endParaRPr lang="en-US" dirty="0"/>
          </a:p>
          <a:p>
            <a:r>
              <a:rPr lang="en-US" dirty="0"/>
              <a:t>function g:Greet(name)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s:greeting . " " . a:name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g:Greet("world")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 g:Greet(message)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s:greeting</a:t>
            </a:r>
          </a:p>
          <a:p>
            <a:r>
              <a:rPr lang="en-US" dirty="0"/>
              <a:t>    </a:t>
            </a:r>
            <a:r>
              <a:rPr lang="en-US" dirty="0" err="1"/>
              <a:t>echom</a:t>
            </a:r>
            <a:r>
              <a:rPr lang="en-US" dirty="0"/>
              <a:t> a:name</a:t>
            </a:r>
          </a:p>
          <a:p>
            <a:r>
              <a:rPr lang="en-US" dirty="0" err="1"/>
              <a:t>endfunction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g:Greet("world")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24146-6654-4608-B056-2AB0498B2A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68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0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04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7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8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3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0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2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5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ovim/neovim/issues/1253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3CF0FCBD-DB6F-489D-B640-61F124032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9" b="5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93306-34E5-4F08-A648-5A458C7E9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Learning VimScript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5D41B-64B5-4A3D-8543-0B896853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>
                <a:solidFill>
                  <a:srgbClr val="C98447"/>
                </a:solidFill>
              </a:rPr>
              <a:t>@PrabirShrestha – Sep 2020</a:t>
            </a:r>
            <a:endParaRPr lang="en-US" sz="1800" dirty="0">
              <a:solidFill>
                <a:srgbClr val="C98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4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0676-84E8-432E-BB98-02B1B707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:help variables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C700FCA-B4F9-4FA0-BB22-E0186712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419" y="2621142"/>
            <a:ext cx="8664551" cy="193899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string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"String"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number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1.0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dictionary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"message"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11DE-199E-48AE-A571-8AE21D43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Multiline statements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9EEE3FA-2680-4533-975D-15E7CDBC8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335" y="1866900"/>
            <a:ext cx="5530681" cy="378565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list with default values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[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dictionary default values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dictionary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{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"message"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4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99DB-C4ED-4D91-87EB-BFB0E357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in multiline statements???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3A1F223-D1A7-4B60-AFD3-87CFC877D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716" y="2074814"/>
            <a:ext cx="4055919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[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first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  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second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i="1" dirty="0">
                <a:solidFill>
                  <a:srgbClr val="586E75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third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forth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\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]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850C-4B14-4F79-BE96-5A08C19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Variables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4D6EA59-BB00-46EC-84FF-EFE5137B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753" y="2057311"/>
            <a:ext cx="2949846" cy="120032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v:null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7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832E-6B5C-41D1-AA65-75181B22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scope of the variable???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608F02-AE85-4956-BDA5-199917CA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044" y="2459504"/>
            <a:ext cx="8664551" cy="193899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string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"String"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number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1.0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dictionary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"message"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1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9817-9D7D-4BD0-9680-28250610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Scoping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832DE0E-81D1-4BAE-A333-DB1A143B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25" y="2294663"/>
            <a:ext cx="11626901" cy="1754326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g:global_var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"global variable accessible across all script"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s:script_var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"script level variable accessible across the entire script/file"</a:t>
            </a:r>
            <a:endParaRPr lang="en-US" altLang="en-US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l:local_var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"local variable accessible only in the scope"</a:t>
            </a:r>
            <a:endParaRPr lang="en-US" altLang="en-US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b:buffer_var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"buffer scope"</a:t>
            </a:r>
            <a:endParaRPr lang="en-US" altLang="en-US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w:window_var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"window scope"</a:t>
            </a:r>
            <a:endParaRPr lang="en-US" altLang="en-US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t:tab_var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"tab scope"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9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2A34-4A3A-4095-80DF-7D5FAC8F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58657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AB5-8D5B-4F95-89F9-BE37CBA9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 function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14D0D12-980F-46FA-9F51-84910BF9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131964"/>
            <a:ext cx="6636753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s:greeting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CB4B16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s:greeting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 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g:Greet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980-F876-49AF-9BD9-39857319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function: error handling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FC9DA6-4B1C-4EE0-BC03-2EB080BFF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5905" y="4479768"/>
            <a:ext cx="7249537" cy="214624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0D0808C-48D8-4FD2-A65B-B706C9BB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024" y="1866900"/>
            <a:ext cx="4793300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message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s:greeting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g:Greet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980-F876-49AF-9BD9-39857319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function: abort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FC9DA6-4B1C-4EE0-BC03-2EB080BFF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033" y="4684083"/>
            <a:ext cx="7249537" cy="171876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7D2AF54-378A-4B7A-B648-C946A0DB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116" y="1950989"/>
            <a:ext cx="5899372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message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s:greeting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859900"/>
                </a:solidFill>
                <a:latin typeface="Courier New" panose="02070309020205020404" pitchFamily="49" charset="0"/>
              </a:rPr>
              <a:t>e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ndfunction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g:Greet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9D99-B857-4875-B7C2-35D8C136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 VIM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804A-564B-4FFA-B09E-51E91965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3538132" cy="3714749"/>
          </a:xfrm>
        </p:spPr>
        <p:txBody>
          <a:bodyPr/>
          <a:lstStyle/>
          <a:p>
            <a:r>
              <a:rPr lang="en-US" dirty="0"/>
              <a:t>vim-</a:t>
            </a:r>
            <a:r>
              <a:rPr lang="en-US" dirty="0" err="1"/>
              <a:t>lsp</a:t>
            </a:r>
            <a:endParaRPr lang="en-US" dirty="0"/>
          </a:p>
          <a:p>
            <a:r>
              <a:rPr lang="en-US" dirty="0" err="1"/>
              <a:t>asyncomplete.vim</a:t>
            </a:r>
            <a:endParaRPr lang="en-US" dirty="0"/>
          </a:p>
          <a:p>
            <a:r>
              <a:rPr lang="en-US" dirty="0" err="1"/>
              <a:t>quickpick.vim</a:t>
            </a:r>
            <a:endParaRPr lang="en-US" dirty="0"/>
          </a:p>
          <a:p>
            <a:r>
              <a:rPr lang="en-US" dirty="0" err="1"/>
              <a:t>async.vim</a:t>
            </a:r>
            <a:endParaRPr lang="en-US" dirty="0"/>
          </a:p>
          <a:p>
            <a:r>
              <a:rPr lang="en-US" dirty="0" err="1"/>
              <a:t>callbag.vim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ACD8BA-1469-41A4-93B8-C995211CC779}"/>
              </a:ext>
            </a:extLst>
          </p:cNvPr>
          <p:cNvSpPr txBox="1">
            <a:spLocks/>
          </p:cNvSpPr>
          <p:nvPr/>
        </p:nvSpPr>
        <p:spPr>
          <a:xfrm>
            <a:off x="6816435" y="2076450"/>
            <a:ext cx="4451121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typescript-language-server</a:t>
            </a:r>
          </a:p>
        </p:txBody>
      </p:sp>
    </p:spTree>
    <p:extLst>
      <p:ext uri="{BB962C8B-B14F-4D97-AF65-F5344CB8AC3E}">
        <p14:creationId xmlns:p14="http://schemas.microsoft.com/office/powerpoint/2010/main" val="3974678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DB4D-C2BC-4232-B2A3-961D8346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try..catch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0A58E-35C8-4E75-88D7-A127BEF6D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12" y="4686082"/>
            <a:ext cx="8259328" cy="156231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D3AAD9D-F7B1-4336-8BB3-2B2997BE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127" y="1960514"/>
            <a:ext cx="6821098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try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    throw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'this is an error message'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catch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v:exception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v:throwpoint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endtry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B219-4750-47F0-AB42-E98352F3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 E128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02F1A7F-A404-47D9-B561-0B9785619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1595021"/>
            <a:ext cx="5530681" cy="526297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:hello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g:hello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catch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/E128/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'caught E128:'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A198"/>
                </a:solidFill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v:exception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v:throwpoint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catch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*/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'catch’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'finally’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endtry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1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A859-5415-4348-9F55-FB3360C8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function arguments …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40A325B-764C-448F-917C-728336C0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299" y="2044691"/>
            <a:ext cx="6636753" cy="34163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message,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...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a:message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error"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buffer"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4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F3FF-F8EB-489D-9792-924815F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| … | endif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B29D464-B47E-4832-9ABB-E34744B5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299" y="2228850"/>
            <a:ext cx="6636753" cy="34163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message,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...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a:message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error"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buffer"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50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0BF3-99F0-4994-AA88-B92CF788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a:000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99AA931-038E-4E1A-9736-2A290FC2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1866900"/>
            <a:ext cx="8295861" cy="378565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message,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...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a:message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68BD2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l:item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l:item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error"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buffer"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"invalid buffer"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"three"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0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ADE87-2ABA-4B05-99A9-3AD44AD5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Strings</a:t>
            </a:r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2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88FB-30B6-48F6-8591-64B5BF85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D6EB24-F03B-4AD9-8209-5917AF182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72" y="2502843"/>
            <a:ext cx="6452407" cy="461665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msg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 '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'world'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3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7287-8169-47C9-82BE-1E003591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65421"/>
            <a:ext cx="10353762" cy="1257300"/>
          </a:xfrm>
        </p:spPr>
        <p:txBody>
          <a:bodyPr/>
          <a:lstStyle/>
          <a:p>
            <a:r>
              <a:rPr lang="en-US" dirty="0" err="1"/>
              <a:t>noignorecase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5831EE-F75E-4B42-A967-6D923EAC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679" y="1408421"/>
            <a:ext cx="5161991" cy="526297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noignorecase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B4B16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CB4B16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word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a:word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'one’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A198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'1’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elseif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a:word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'two’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'2’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859900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'unknown’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'one’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'One'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8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BC4C-60AA-4E6D-90C0-F587CBEF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Operators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29B99-92B8-468C-96CF-93142105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17" y="2166753"/>
            <a:ext cx="8919555" cy="32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B16C-CBFB-48B7-A89B-B28A4261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vs Double quotes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34766B5-0576-401F-953F-1E331982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062" y="2398320"/>
            <a:ext cx="3687228" cy="120032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'hello\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nworld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prints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hello\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nworld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0D2F12-6F42-4096-A908-CDFD7275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062" y="4130070"/>
            <a:ext cx="3687228" cy="156966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"hello\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nworld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prints: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hello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7816-07FD-424D-8D2B-5A1AB1CB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Vimscript</a:t>
            </a:r>
            <a:r>
              <a:rPr lang="en-US" dirty="0"/>
              <a:t> v9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04FF7-6D8B-4172-85C0-B2B0C196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will not cover </a:t>
            </a:r>
            <a:r>
              <a:rPr lang="en-US" dirty="0" err="1"/>
              <a:t>vimscript</a:t>
            </a:r>
            <a:r>
              <a:rPr lang="en-US" dirty="0"/>
              <a:t> version 9.</a:t>
            </a:r>
          </a:p>
          <a:p>
            <a:r>
              <a:rPr lang="en-US" dirty="0" err="1"/>
              <a:t>Vimscript</a:t>
            </a:r>
            <a:r>
              <a:rPr lang="en-US" dirty="0"/>
              <a:t>/</a:t>
            </a:r>
            <a:r>
              <a:rPr lang="en-US" dirty="0" err="1"/>
              <a:t>Viml</a:t>
            </a:r>
            <a:r>
              <a:rPr lang="en-US" dirty="0"/>
              <a:t> in this presentation will refer to version &lt;= 8.</a:t>
            </a:r>
          </a:p>
        </p:txBody>
      </p:sp>
    </p:spTree>
    <p:extLst>
      <p:ext uri="{BB962C8B-B14F-4D97-AF65-F5344CB8AC3E}">
        <p14:creationId xmlns:p14="http://schemas.microsoft.com/office/powerpoint/2010/main" val="19528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A6AD-8E8F-4706-9427-8199B5F2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slice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293FCE8-E742-43EC-9434-F20532A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85994"/>
            <a:ext cx="5161991" cy="4524315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message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message[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hello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i="1" dirty="0">
              <a:solidFill>
                <a:srgbClr val="586E75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message[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world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i="1" dirty="0">
              <a:solidFill>
                <a:srgbClr val="586E75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message[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message[: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hello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4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DE87-2ABA-4B05-99A9-3AD44AD5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1115568"/>
            <a:ext cx="9325736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List &amp; Dictionary</a:t>
            </a:r>
          </a:p>
        </p:txBody>
      </p:sp>
    </p:spTree>
    <p:extLst>
      <p:ext uri="{BB962C8B-B14F-4D97-AF65-F5344CB8AC3E}">
        <p14:creationId xmlns:p14="http://schemas.microsoft.com/office/powerpoint/2010/main" val="3264279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49D0-AB65-4F3C-87A4-0C2A15E6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:h list</a:t>
            </a:r>
            <a:br>
              <a:rPr lang="en-US" dirty="0"/>
            </a:br>
            <a:r>
              <a:rPr lang="en-US" dirty="0"/>
              <a:t>:h </a:t>
            </a:r>
            <a:r>
              <a:rPr lang="en-US" dirty="0" err="1"/>
              <a:t>dict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19CF-591A-43B7-B476-86E02389A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/>
              <a:t>Learn the </a:t>
            </a:r>
            <a:r>
              <a:rPr lang="en-US" dirty="0" err="1"/>
              <a:t>apis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add</a:t>
            </a:r>
          </a:p>
          <a:p>
            <a:pPr lvl="1"/>
            <a:r>
              <a:rPr lang="en-US" dirty="0"/>
              <a:t>remove</a:t>
            </a:r>
          </a:p>
          <a:p>
            <a:pPr lvl="1"/>
            <a:r>
              <a:rPr lang="en-US" dirty="0" err="1"/>
              <a:t>has_key</a:t>
            </a:r>
            <a:endParaRPr lang="en-US" dirty="0"/>
          </a:p>
          <a:p>
            <a:pPr lvl="1"/>
            <a:r>
              <a:rPr lang="en-US" dirty="0"/>
              <a:t>copy</a:t>
            </a:r>
          </a:p>
          <a:p>
            <a:pPr lvl="1"/>
            <a:r>
              <a:rPr lang="en-US" dirty="0"/>
              <a:t>keys</a:t>
            </a:r>
          </a:p>
          <a:p>
            <a:pPr lvl="1"/>
            <a:r>
              <a:rPr lang="en-US" dirty="0"/>
              <a:t>items()</a:t>
            </a:r>
          </a:p>
        </p:txBody>
      </p:sp>
    </p:spTree>
    <p:extLst>
      <p:ext uri="{BB962C8B-B14F-4D97-AF65-F5344CB8AC3E}">
        <p14:creationId xmlns:p14="http://schemas.microsoft.com/office/powerpoint/2010/main" val="220972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3E6-E751-45A0-B04E-EA6583FC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4D4C0FF-D56D-4BF9-93FD-114E8728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644" y="2022902"/>
            <a:ext cx="6268063" cy="830997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v:t_string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'world'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0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DA95-2B3F-43AD-863B-C488CD73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5260CF6-9A93-4AD3-BB04-FE5674D70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95" y="2090172"/>
            <a:ext cx="10508005" cy="2677656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timer_start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s:timer_callback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timer_callback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name???'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5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7440-F2FE-40C3-8700-1B49D659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CA041C-443B-4D57-BE34-650E9113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74" y="2197893"/>
            <a:ext cx="11569193" cy="2462213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timer_start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s:timer_callback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timer_callback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name, timer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'</a:t>
            </a:r>
            <a:r>
              <a:rPr lang="en-US" altLang="en-US" sz="2200" dirty="0">
                <a:solidFill>
                  <a:srgbClr val="2AA198"/>
                </a:solidFill>
                <a:latin typeface="Courier New" panose="02070309020205020404" pitchFamily="49" charset="0"/>
              </a:rPr>
              <a:t> .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2AA198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7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35A8-8A51-40E8-93ED-E285150E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58CC7D1-6643-46D9-91C2-AB47C04A5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1994923"/>
            <a:ext cx="10508005" cy="2677656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timer_start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s:timer_callback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)})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timer_callback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a:name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7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1831-E206-46A7-BE1D-9D02A323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55061-3E5C-4487-9162-44D7E9F4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2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0B04-4D44-4F27-AEAE-5DD5C432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 </a:t>
            </a:r>
            <a:r>
              <a:rPr lang="en-US" dirty="0" err="1"/>
              <a:t>autocmd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758FBDB-C1AD-4524-8B10-791CA43F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95" y="2049929"/>
            <a:ext cx="10508005" cy="193899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s:cursor_moved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CB4B16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"cursor moved"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2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5B54-670D-421B-A213-60BC7D81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 </a:t>
            </a:r>
            <a:r>
              <a:rPr lang="en-US" dirty="0" err="1"/>
              <a:t>autocmd</a:t>
            </a:r>
            <a:r>
              <a:rPr lang="en-US" dirty="0"/>
              <a:t>-groups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BC2009B-1687-4329-956B-565EDDFA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24582"/>
            <a:ext cx="11429732" cy="3046988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mygroup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END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"cursor moved"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0518-1353-4B70-8AC2-9EB5854F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</a:t>
            </a:r>
            <a:r>
              <a:rPr lang="en-US" dirty="0" err="1"/>
              <a:t>Vimscript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A0CF513-7DDB-43AE-83A2-91C8C6B9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30" y="2401668"/>
            <a:ext cx="5731056" cy="646331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CF5464-34E9-4DE8-AAE1-2C34BCA6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124236"/>
            <a:ext cx="8226932" cy="120032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message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 world"</a:t>
            </a:r>
            <a:endParaRPr lang="en-US" altLang="en-US" sz="36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message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5B54-670D-421B-A213-60BC7D81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 </a:t>
            </a:r>
            <a:r>
              <a:rPr lang="en-US" dirty="0" err="1"/>
              <a:t>autocmd</a:t>
            </a:r>
            <a:r>
              <a:rPr lang="en-US" dirty="0"/>
              <a:t>-groups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BC2009B-1687-4329-956B-565EDDFA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939916"/>
            <a:ext cx="11429732" cy="34163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mygroup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!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CursorMovedI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augroup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END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cursor_moved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"cursor moved"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7DFE-8834-4722-93CB-A0F5D85E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Writing your first plugin</a:t>
            </a:r>
          </a:p>
        </p:txBody>
      </p:sp>
      <p:sp useBgFill="1">
        <p:nvSpPr>
          <p:cNvPr id="13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21831-E206-46A7-BE1D-9D02A323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:h write-plugin</a:t>
            </a:r>
          </a:p>
        </p:txBody>
      </p:sp>
    </p:spTree>
    <p:extLst>
      <p:ext uri="{BB962C8B-B14F-4D97-AF65-F5344CB8AC3E}">
        <p14:creationId xmlns:p14="http://schemas.microsoft.com/office/powerpoint/2010/main" val="1199232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529E-0E86-4141-B9B5-F281DEC8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Plugin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B57E2-9990-4D29-B6FD-7F36D59C6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37" y="1866900"/>
            <a:ext cx="5848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EC939-9052-47AD-8035-CB6E7915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676" y="3429000"/>
            <a:ext cx="4572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4682-0368-4C71-AEC3-2F56656F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plugin/</a:t>
            </a:r>
            <a:r>
              <a:rPr lang="en-US" dirty="0" err="1"/>
              <a:t>helloworld.vim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2135CAA-618F-4D42-A0D4-1529BF2A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308622"/>
            <a:ext cx="8848897" cy="830997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g:loaded_helloworld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g:loaded_helloworld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21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4310-4A59-4B43-9A1A-8CEAC8B5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first command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4D44F3-02C4-4ECC-9501-D86AF429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82" y="1958965"/>
            <a:ext cx="9217588" cy="34163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g:loaded_helloworld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finish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g:loaded_helloworld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user can call using :Greet command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command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Greet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s:greet()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'hello world’</a:t>
            </a: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07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7EE0-7EBC-4694-8F78-10FB3C33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B59CF-7B61-4788-A7EA-9CF090593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2324100"/>
            <a:ext cx="64960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8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1119-911E-4C77-B245-A60F0102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autoload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2AA8E5B-E17B-4038-BA08-7042FCE0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2090172"/>
            <a:ext cx="10323660" cy="2677656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auoload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greetings.vim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helloworld#greetings#good_morning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'Good morning’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" plugin/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586E75"/>
                </a:solidFill>
                <a:effectLst/>
                <a:latin typeface="Courier New" panose="02070309020205020404" pitchFamily="49" charset="0"/>
              </a:rPr>
              <a:t>helloworld.vim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command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Greet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helloworld#greetings#good_morning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()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82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0409-4461-475D-BEF4-C141A6B2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autoload – </a:t>
            </a:r>
            <a:r>
              <a:rPr lang="en-US" dirty="0" err="1"/>
              <a:t>greetings.vim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C5D5EE0-F39D-47CE-B2B9-716731232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19" y="2093416"/>
            <a:ext cx="10139314" cy="415498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helloworld#greetings#good_morning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'Good morning’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helloworld#greetings#good_afternoon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s:good_afternoon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good_afternoon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'Good afternoon’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43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C220-E369-4C53-8C16-0EA162E9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F1797-AD19-4691-A7A1-640202A60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1981200"/>
            <a:ext cx="64960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5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B6CD-D720-489F-9F2A-DA67EF6E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files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BE4FD80-38A8-46F1-AC86-3A6B5764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964799"/>
            <a:ext cx="10323660" cy="378565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!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helloworld#greetings#greet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abort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let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l:hour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helloworld#greetings#utils#get_hour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l:hour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helloworld#greetings#good_morning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elseif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l:hour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helloworld#greetings#good_afternoon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'Good evening’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8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BBE9-9E42-48EC-A082-5FF62524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vimrc</a:t>
            </a:r>
            <a:endParaRPr lang="en-US" dirty="0"/>
          </a:p>
        </p:txBody>
      </p: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52047BA3-7F2D-4F81-B4A2-EBB776877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73" y="3391236"/>
            <a:ext cx="4682530" cy="319972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EA120FB-EC4A-4C84-977F-412993AA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222" y="1856071"/>
            <a:ext cx="3789820" cy="120032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altLang="en-US" sz="36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327ECC-9909-4601-B7DC-3CBA3775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17" y="3450392"/>
            <a:ext cx="4067139" cy="120032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altLang="en-US" sz="36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4499-758C-4BB4-BF88-58B4E523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B219742-82E5-467B-B812-C728D5CA0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" y="2451756"/>
            <a:ext cx="12187952" cy="1631216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nnoremap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&lt;plug&gt;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-greet) 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&lt;c-u&gt;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call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helloworld#greetings#greet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cr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hasmapto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'&lt;Plug&gt;(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-greet)'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'n'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&amp;&amp;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mapcheck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"&lt;F9&gt;"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"n"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""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nmap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&lt;silent&gt;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&lt;F9&gt;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&lt;plug&gt;(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helloworld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-greet)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85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3D8F-6C1B-48A9-A042-298C249D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&amp; Feature check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1C7036-1E9F-4113-BB99-246E8076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58" y="1533465"/>
            <a:ext cx="8494633" cy="5324535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has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nvim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neovim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'vim'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has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'patch-8.1.889'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'has patch 8.1.889'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'timer'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echom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'vim compiled with timer required'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93A1A1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'##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TextChangedP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93A1A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autocmd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58900"/>
                </a:solidFill>
                <a:effectLst/>
                <a:latin typeface="Courier New" panose="02070309020205020404" pitchFamily="49" charset="0"/>
              </a:rPr>
              <a:t>TextChangedP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call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s:on_text_changed_p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urier New" panose="02070309020205020404" pitchFamily="49" charset="0"/>
              </a:rPr>
              <a:t>endif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urier New" panose="02070309020205020404" pitchFamily="49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40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D6A7-874F-4A87-A12C-E78D3B01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CBEC-0C9B-48DB-83E4-08EC42588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CI</a:t>
            </a:r>
          </a:p>
          <a:p>
            <a:pPr lvl="1"/>
            <a:r>
              <a:rPr lang="en-US" dirty="0"/>
              <a:t>Linting</a:t>
            </a:r>
          </a:p>
          <a:p>
            <a:pPr lvl="1"/>
            <a:r>
              <a:rPr lang="en-US" dirty="0"/>
              <a:t>Tests</a:t>
            </a:r>
          </a:p>
          <a:p>
            <a:r>
              <a:rPr lang="en-US" dirty="0"/>
              <a:t>Document your plugin in vim doc format</a:t>
            </a:r>
          </a:p>
          <a:p>
            <a:r>
              <a:rPr lang="en-US" dirty="0"/>
              <a:t>Document your code, special attention to data structures used in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0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FC4A-06FB-4F83-9AB7-7C5F4F0E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callbag.vim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AB93-F095-426D-BCFF-2FCAB3F2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2110358"/>
            <a:ext cx="10926740" cy="43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7DFE-8834-4722-93CB-A0F5D85E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https://w0rp.com/blog/post/vim-script-for-the-</a:t>
            </a:r>
            <a:r>
              <a:rPr lang="en-US" sz="2400" dirty="0" err="1">
                <a:solidFill>
                  <a:schemeClr val="tx1"/>
                </a:solidFill>
              </a:rPr>
              <a:t>javascripter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21831-E206-46A7-BE1D-9D02A323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Vimscript</a:t>
            </a:r>
            <a:r>
              <a:rPr lang="en-US" sz="6000" dirty="0"/>
              <a:t> for the </a:t>
            </a:r>
            <a:r>
              <a:rPr lang="en-US" sz="6000" dirty="0" err="1"/>
              <a:t>Javascripter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083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1831-E206-46A7-BE1D-9D02A323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What about Lua instead of </a:t>
            </a:r>
            <a:r>
              <a:rPr lang="en-US" sz="6000" dirty="0" err="1"/>
              <a:t>Vimscript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996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184DD-B300-4F41-833C-0AC853AF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742434"/>
            <a:ext cx="6807041" cy="3165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Vim &amp; </a:t>
            </a:r>
            <a:r>
              <a:rPr lang="en-US" sz="2800" dirty="0" err="1"/>
              <a:t>Neovim</a:t>
            </a:r>
            <a:r>
              <a:rPr lang="en-US" sz="2800" dirty="0"/>
              <a:t> </a:t>
            </a:r>
            <a:r>
              <a:rPr lang="en-US" sz="2800" dirty="0" err="1"/>
              <a:t>lua</a:t>
            </a:r>
            <a:r>
              <a:rPr lang="en-US" sz="2800" dirty="0"/>
              <a:t> compatibility</a:t>
            </a:r>
            <a:br>
              <a:rPr lang="en-US" sz="2800" dirty="0"/>
            </a:br>
            <a:br>
              <a:rPr lang="en-US" sz="2800" dirty="0"/>
            </a:br>
            <a:r>
              <a:rPr lang="en-US" sz="2000" dirty="0">
                <a:hlinkClick r:id="rId3"/>
              </a:rPr>
              <a:t>https://github.com/neovim/neovim/issues/12537</a:t>
            </a:r>
            <a:endParaRPr lang="en-US" sz="2800" dirty="0"/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01E16B-89AB-480B-87D5-F15AC19E1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8" y="0"/>
            <a:ext cx="506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0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D99A2-7F03-4A98-8014-1648A8BC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Thank You!!!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C5E6-4F28-4D5D-A84A-E7D43645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US"/>
              <a:t>twitter.com/PrabirShrestha</a:t>
            </a:r>
          </a:p>
          <a:p>
            <a:r>
              <a:rPr lang="en-US"/>
              <a:t>github.com/PrabirShrestha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3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D7404-F1FA-4160-8DC4-0DEE17D0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What is </a:t>
            </a:r>
            <a:r>
              <a:rPr lang="en-US" sz="3100" dirty="0" err="1"/>
              <a:t>Viml</a:t>
            </a:r>
            <a:r>
              <a:rPr lang="en-US" sz="3100" dirty="0"/>
              <a:t>/</a:t>
            </a:r>
            <a:r>
              <a:rPr lang="en-US" sz="3100" dirty="0" err="1"/>
              <a:t>Vimscript</a:t>
            </a:r>
            <a:r>
              <a:rPr lang="en-US" sz="3100" dirty="0"/>
              <a:t> &lt;= 8?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2890-8BD3-4F91-B8F0-9EFA06963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US" dirty="0"/>
              <a:t>Interpreted</a:t>
            </a:r>
          </a:p>
          <a:p>
            <a:r>
              <a:rPr lang="en-US" dirty="0"/>
              <a:t>Imperative</a:t>
            </a:r>
          </a:p>
          <a:p>
            <a:r>
              <a:rPr lang="en-US" dirty="0"/>
              <a:t>Dynamic</a:t>
            </a:r>
          </a:p>
          <a:p>
            <a:r>
              <a:rPr lang="en-US" dirty="0"/>
              <a:t>Partial Runtime Type Checks</a:t>
            </a:r>
          </a:p>
          <a:p>
            <a:r>
              <a:rPr lang="en-US" dirty="0"/>
              <a:t>Functional</a:t>
            </a:r>
          </a:p>
          <a:p>
            <a:r>
              <a:rPr lang="en-US" dirty="0"/>
              <a:t>Optional Simple Object Oriented</a:t>
            </a:r>
          </a:p>
        </p:txBody>
      </p:sp>
    </p:spTree>
    <p:extLst>
      <p:ext uri="{BB962C8B-B14F-4D97-AF65-F5344CB8AC3E}">
        <p14:creationId xmlns:p14="http://schemas.microsoft.com/office/powerpoint/2010/main" val="155255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CA84-0B17-476E-9B8F-53DA8479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tx1"/>
                </a:solidFill>
              </a:rPr>
              <a:t>:help is your best friend</a:t>
            </a:r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B9359-1672-42D3-B5DF-55CF7B5F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:help</a:t>
            </a:r>
          </a:p>
        </p:txBody>
      </p:sp>
    </p:spTree>
    <p:extLst>
      <p:ext uri="{BB962C8B-B14F-4D97-AF65-F5344CB8AC3E}">
        <p14:creationId xmlns:p14="http://schemas.microsoft.com/office/powerpoint/2010/main" val="23739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48F74-C67E-4F8D-8C87-C9D21539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24869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031B-2083-4C22-B663-53785F79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:help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655F-9234-4ABD-8F49-2C545D96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937" y="1983144"/>
            <a:ext cx="4078083" cy="3714749"/>
          </a:xfrm>
        </p:spPr>
        <p:txBody>
          <a:bodyPr/>
          <a:lstStyle/>
          <a:p>
            <a:r>
              <a:rPr lang="en-US" dirty="0"/>
              <a:t>string</a:t>
            </a:r>
          </a:p>
          <a:p>
            <a:r>
              <a:rPr lang="en-US" dirty="0"/>
              <a:t>number</a:t>
            </a:r>
          </a:p>
          <a:p>
            <a:r>
              <a:rPr lang="en-US" dirty="0"/>
              <a:t>float</a:t>
            </a:r>
          </a:p>
          <a:p>
            <a:r>
              <a:rPr lang="en-US" dirty="0"/>
              <a:t>null</a:t>
            </a:r>
          </a:p>
          <a:p>
            <a:r>
              <a:rPr lang="en-US" dirty="0"/>
              <a:t>dictionary</a:t>
            </a:r>
          </a:p>
          <a:p>
            <a:r>
              <a:rPr lang="en-US" dirty="0"/>
              <a:t>list </a:t>
            </a:r>
          </a:p>
          <a:p>
            <a:r>
              <a:rPr lang="en-US" dirty="0" err="1"/>
              <a:t>funcref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06E79-879E-4CFA-86EE-C340D34080B9}"/>
              </a:ext>
            </a:extLst>
          </p:cNvPr>
          <p:cNvSpPr txBox="1">
            <a:spLocks/>
          </p:cNvSpPr>
          <p:nvPr/>
        </p:nvSpPr>
        <p:spPr>
          <a:xfrm>
            <a:off x="6858000" y="1983143"/>
            <a:ext cx="4609199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Job</a:t>
            </a:r>
          </a:p>
          <a:p>
            <a:r>
              <a:rPr lang="en-US" dirty="0"/>
              <a:t>Channel</a:t>
            </a:r>
          </a:p>
          <a:p>
            <a:r>
              <a:rPr lang="en-US" dirty="0"/>
              <a:t>Blob</a:t>
            </a:r>
          </a:p>
        </p:txBody>
      </p:sp>
    </p:spTree>
    <p:extLst>
      <p:ext uri="{BB962C8B-B14F-4D97-AF65-F5344CB8AC3E}">
        <p14:creationId xmlns:p14="http://schemas.microsoft.com/office/powerpoint/2010/main" val="1208688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C98447"/>
      </a:accent1>
      <a:accent2>
        <a:srgbClr val="B73C35"/>
      </a:accent2>
      <a:accent3>
        <a:srgbClr val="C94776"/>
      </a:accent3>
      <a:accent4>
        <a:srgbClr val="B7359B"/>
      </a:accent4>
      <a:accent5>
        <a:srgbClr val="AF47C9"/>
      </a:accent5>
      <a:accent6>
        <a:srgbClr val="6E3EBA"/>
      </a:accent6>
      <a:hlink>
        <a:srgbClr val="BB3F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3092</Words>
  <Application>Microsoft Macintosh PowerPoint</Application>
  <PresentationFormat>Widescreen</PresentationFormat>
  <Paragraphs>638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Bookman Old Style</vt:lpstr>
      <vt:lpstr>Calibri</vt:lpstr>
      <vt:lpstr>Courier New</vt:lpstr>
      <vt:lpstr>Franklin Gothic Book</vt:lpstr>
      <vt:lpstr>Trebuchet MS</vt:lpstr>
      <vt:lpstr>Wingdings 2</vt:lpstr>
      <vt:lpstr>SlateVTI</vt:lpstr>
      <vt:lpstr>Learning VimScript</vt:lpstr>
      <vt:lpstr>OSS VIM Projects</vt:lpstr>
      <vt:lpstr>Vimscript v9</vt:lpstr>
      <vt:lpstr>Hello World Vimscript</vt:lpstr>
      <vt:lpstr>.vimrc</vt:lpstr>
      <vt:lpstr>What is Viml/Vimscript &lt;= 8?</vt:lpstr>
      <vt:lpstr>:help</vt:lpstr>
      <vt:lpstr>Variables</vt:lpstr>
      <vt:lpstr>:help variables</vt:lpstr>
      <vt:lpstr>:help variables</vt:lpstr>
      <vt:lpstr>Multiline statements</vt:lpstr>
      <vt:lpstr>Comments in multiline statements???</vt:lpstr>
      <vt:lpstr>Special Variables</vt:lpstr>
      <vt:lpstr>What is the scope of the variable???</vt:lpstr>
      <vt:lpstr>Variable Scoping</vt:lpstr>
      <vt:lpstr>Functions</vt:lpstr>
      <vt:lpstr>:h function</vt:lpstr>
      <vt:lpstr>function: error handling</vt:lpstr>
      <vt:lpstr>function: abort</vt:lpstr>
      <vt:lpstr>try..catch</vt:lpstr>
      <vt:lpstr>:h E128</vt:lpstr>
      <vt:lpstr>variable function arguments …</vt:lpstr>
      <vt:lpstr>if | … | endif</vt:lpstr>
      <vt:lpstr>a:000</vt:lpstr>
      <vt:lpstr>Strings</vt:lpstr>
      <vt:lpstr>String Concatenation</vt:lpstr>
      <vt:lpstr>noignorecase</vt:lpstr>
      <vt:lpstr>Comparison Operators</vt:lpstr>
      <vt:lpstr>Single vs Double quotes</vt:lpstr>
      <vt:lpstr>string slice</vt:lpstr>
      <vt:lpstr>List &amp; Dictionary</vt:lpstr>
      <vt:lpstr>:h list :h dict</vt:lpstr>
      <vt:lpstr>Type Checking</vt:lpstr>
      <vt:lpstr>Callback</vt:lpstr>
      <vt:lpstr>Callback</vt:lpstr>
      <vt:lpstr>Lambda</vt:lpstr>
      <vt:lpstr>Events</vt:lpstr>
      <vt:lpstr>:h autocmd</vt:lpstr>
      <vt:lpstr>:h autocmd-groups</vt:lpstr>
      <vt:lpstr>:h autocmd-groups</vt:lpstr>
      <vt:lpstr>:h write-plugin</vt:lpstr>
      <vt:lpstr>Hello World Plugin</vt:lpstr>
      <vt:lpstr>plugin/helloworld.vim</vt:lpstr>
      <vt:lpstr>Adding first command</vt:lpstr>
      <vt:lpstr>autoload</vt:lpstr>
      <vt:lpstr>autoload</vt:lpstr>
      <vt:lpstr>autoload – greetings.vim</vt:lpstr>
      <vt:lpstr>Organizing files</vt:lpstr>
      <vt:lpstr>Organizing files</vt:lpstr>
      <vt:lpstr>Mappings</vt:lpstr>
      <vt:lpstr>Version &amp; Feature check</vt:lpstr>
      <vt:lpstr>Best Practices</vt:lpstr>
      <vt:lpstr>callbag.vim</vt:lpstr>
      <vt:lpstr>Vimscript for the Javascripter</vt:lpstr>
      <vt:lpstr>What about Lua instead of Vimscript?</vt:lpstr>
      <vt:lpstr>Vim &amp; Neovim lua compatibility  https://github.com/neovim/neovim/issues/12537</vt:lpstr>
      <vt:lpstr>Thank You!!!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VimScript</dc:title>
  <dc:creator>Prabir Shrestha</dc:creator>
  <cp:lastModifiedBy>Microsoft Office User</cp:lastModifiedBy>
  <cp:revision>7</cp:revision>
  <dcterms:created xsi:type="dcterms:W3CDTF">2020-09-05T23:34:13Z</dcterms:created>
  <dcterms:modified xsi:type="dcterms:W3CDTF">2020-09-06T14:01:21Z</dcterms:modified>
</cp:coreProperties>
</file>